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 snapToObjects="1">
      <p:cViewPr>
        <p:scale>
          <a:sx n="99" d="100"/>
          <a:sy n="99" d="100"/>
        </p:scale>
        <p:origin x="3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615F-8835-4C47-A71E-2A100F0A5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AC8CD-5671-AC4F-BC53-41033B1EB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015D-7040-5D4C-8552-4C22BAC6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FF8C-53FE-0844-AA8C-922EA693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5157-676B-094F-943C-15AF18EF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03AD-550C-5742-9062-6AF8F804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92B6E-5647-604A-9B57-677144BFB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9805-A099-D548-8B8B-C9CFB70B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361A-7665-3549-BAC0-FF1126F2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BB16-41E7-8641-9672-38AC0C5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406E2-4FD4-4945-82F2-671E85D56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18568-13C0-684C-AB69-8B99F074A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FF9F-0DD0-0049-9A93-9350A6C8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682F-09D2-974E-85E5-55331652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362C-BB20-914E-A404-E4263248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9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5FED-EF32-DE41-8271-E9E969D3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59D5-019C-914D-BDF7-92528A84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EA5C0-A16B-9C40-A1E6-D505C815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9F968-7FF8-7849-8C60-800431BF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84996-A678-D543-A8E6-646C4D57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EF56-943D-2240-B4D4-D2D7F61F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9AD61-8B01-F841-B3A9-6C19D536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E9465-A795-934F-9B1F-C27B9110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3B7B-2009-F046-BE7B-FF1E66BC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80ED-6D17-9147-8B65-20D57985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3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4406-046C-5442-8B73-BC866C64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09D9-2BDC-4E44-B40E-956F1FD25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F520E-6AD2-A348-9F43-28B80FE04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90576-A41A-E040-B521-68FEADC3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D0FD-87E3-E74F-AD00-8721F714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5D8F4-D93D-884D-BAE7-BC4947BF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97CC-7492-5849-A86F-8B8C3619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DC692-0BD7-5347-8219-383523395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9E6E-75BB-E443-87F3-8D03B6A40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D8183-6467-1642-8627-EFFDB788E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45B48-8FE2-EF4A-A486-4C5352725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DEED6-30BC-1C4F-81A6-E761BB06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2D7E0-DC0E-5E4E-8C3C-5AE25584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A503D-EB3A-384A-9134-3A1DF814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2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6B12-E8B7-5E45-A235-864868E7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25F62-5D54-1F4B-9E52-B4571454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242B0-35E9-2D4F-AD58-6351C8CC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25766-68DC-584C-B4DB-FCF6F371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1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8705-4D94-A94A-BBA8-712F2A91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E2F38-5167-614C-A4BF-85AC7EC0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A9046-86DF-C443-B48C-7906F7DD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5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72E0-8972-3647-ACF3-B7FC9B5B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3F95-0FAD-A149-8D34-0C813122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34720-7C9C-9346-909C-8FAB3B42C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E7ACE-683D-E045-9F36-CBCF08E0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A992A-8E8F-6145-8492-219A30E9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4B43-42C4-844B-BA10-73B09C0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2B83-8BBD-DC4D-95C1-93C13AF4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8A3D3-7AAB-B344-9720-85018D115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E11D3-748E-7148-80EA-0A33889ED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29E15-3FDA-FF40-BE28-3767CFF1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24A17-E53B-D240-9200-7589180D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F83AE-8ABF-2B46-9C53-73BE72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0BF01-9809-BA42-A471-3031A4E3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73F2A-4B6E-034C-9C17-C776708CD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AC3F-9026-8047-B30E-6259205D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2C15A-B2B2-E648-B88B-477882FC6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99144-4B13-5E4D-BF06-6D2C3A7E2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7E7B5-50C1-0346-ACB2-C08D634F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75" y="0"/>
            <a:ext cx="5301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3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54703-3445-CE4D-9F07-D501A5146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69" y="0"/>
            <a:ext cx="5289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59293-84A9-1544-8F94-E478F6E0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78" y="0"/>
            <a:ext cx="4819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i - Free ui icons">
            <a:extLst>
              <a:ext uri="{FF2B5EF4-FFF2-40B4-BE49-F238E27FC236}">
                <a16:creationId xmlns:a16="http://schemas.microsoft.com/office/drawing/2014/main" id="{34A6F399-0B83-4745-AA1A-4BC45522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47" y="778474"/>
            <a:ext cx="778477" cy="7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4430D-1AAC-BD49-B8BC-16895EED058E}"/>
              </a:ext>
            </a:extLst>
          </p:cNvPr>
          <p:cNvSpPr txBox="1"/>
          <p:nvPr/>
        </p:nvSpPr>
        <p:spPr>
          <a:xfrm>
            <a:off x="847903" y="1694790"/>
            <a:ext cx="127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Framework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475D9-BAB8-334F-9D4C-3F07314EC907}"/>
              </a:ext>
            </a:extLst>
          </p:cNvPr>
          <p:cNvSpPr txBox="1"/>
          <p:nvPr/>
        </p:nvSpPr>
        <p:spPr>
          <a:xfrm>
            <a:off x="1809931" y="2071989"/>
            <a:ext cx="169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Program Analysis &amp; API Usage Extraction</a:t>
            </a:r>
          </a:p>
        </p:txBody>
      </p:sp>
      <p:pic>
        <p:nvPicPr>
          <p:cNvPr id="1038" name="Picture 14" descr="GitHub">
            <a:extLst>
              <a:ext uri="{FF2B5EF4-FFF2-40B4-BE49-F238E27FC236}">
                <a16:creationId xmlns:a16="http://schemas.microsoft.com/office/drawing/2014/main" id="{0EDEC2AA-F70F-AE47-9021-88103472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87" y="2576694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tbucket">
            <a:extLst>
              <a:ext uri="{FF2B5EF4-FFF2-40B4-BE49-F238E27FC236}">
                <a16:creationId xmlns:a16="http://schemas.microsoft.com/office/drawing/2014/main" id="{4A719072-521A-0547-B98C-01F197DA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4" y="2333599"/>
            <a:ext cx="1037401" cy="10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sFiddle">
            <a:extLst>
              <a:ext uri="{FF2B5EF4-FFF2-40B4-BE49-F238E27FC236}">
                <a16:creationId xmlns:a16="http://schemas.microsoft.com/office/drawing/2014/main" id="{4C040E5B-E0C0-E546-B2A0-CFE4361D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21" y="3033602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1EC071-C5FF-5143-B2B8-F09587ADC12D}"/>
              </a:ext>
            </a:extLst>
          </p:cNvPr>
          <p:cNvSpPr txBox="1"/>
          <p:nvPr/>
        </p:nvSpPr>
        <p:spPr>
          <a:xfrm>
            <a:off x="761998" y="3790374"/>
            <a:ext cx="1481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Code Repositories</a:t>
            </a:r>
          </a:p>
        </p:txBody>
      </p:sp>
      <p:pic>
        <p:nvPicPr>
          <p:cNvPr id="1056" name="Picture 32" descr="Process - Free business and finance icons">
            <a:extLst>
              <a:ext uri="{FF2B5EF4-FFF2-40B4-BE49-F238E27FC236}">
                <a16:creationId xmlns:a16="http://schemas.microsoft.com/office/drawing/2014/main" id="{FC3FC091-A8B1-524E-8149-3C04E08C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94" y="1909044"/>
            <a:ext cx="932286" cy="93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4046BC-D37B-F847-810A-70A4540E5C93}"/>
              </a:ext>
            </a:extLst>
          </p:cNvPr>
          <p:cNvSpPr txBox="1"/>
          <p:nvPr/>
        </p:nvSpPr>
        <p:spPr>
          <a:xfrm>
            <a:off x="5024342" y="3013179"/>
            <a:ext cx="169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API Usage Patterns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076E3B-1BF8-EA43-B56E-08F0126D0F05}"/>
              </a:ext>
            </a:extLst>
          </p:cNvPr>
          <p:cNvCxnSpPr>
            <a:cxnSpLocks/>
          </p:cNvCxnSpPr>
          <p:nvPr/>
        </p:nvCxnSpPr>
        <p:spPr>
          <a:xfrm flipV="1">
            <a:off x="4442104" y="2375187"/>
            <a:ext cx="69197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DBF2F3-4F94-BC46-A2E8-BF0CE7F59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962" y="343913"/>
            <a:ext cx="1016183" cy="1019599"/>
          </a:xfrm>
          <a:prstGeom prst="rect">
            <a:avLst/>
          </a:prstGeom>
        </p:spPr>
      </p:pic>
      <p:pic>
        <p:nvPicPr>
          <p:cNvPr id="30" name="Picture 32" descr="Process - Free business and finance icons">
            <a:extLst>
              <a:ext uri="{FF2B5EF4-FFF2-40B4-BE49-F238E27FC236}">
                <a16:creationId xmlns:a16="http://schemas.microsoft.com/office/drawing/2014/main" id="{2B3A046D-F3CE-7C47-9756-CE87651EB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11" y="1917242"/>
            <a:ext cx="932286" cy="93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AFDDFC-A0DC-C44A-B420-F2A32DC63995}"/>
              </a:ext>
            </a:extLst>
          </p:cNvPr>
          <p:cNvCxnSpPr>
            <a:cxnSpLocks/>
          </p:cNvCxnSpPr>
          <p:nvPr/>
        </p:nvCxnSpPr>
        <p:spPr>
          <a:xfrm flipV="1">
            <a:off x="6391998" y="2375187"/>
            <a:ext cx="69197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FF3FDD-2E32-0E49-8F69-039FE17D245A}"/>
              </a:ext>
            </a:extLst>
          </p:cNvPr>
          <p:cNvCxnSpPr>
            <a:cxnSpLocks/>
          </p:cNvCxnSpPr>
          <p:nvPr/>
        </p:nvCxnSpPr>
        <p:spPr>
          <a:xfrm>
            <a:off x="7695054" y="1460011"/>
            <a:ext cx="0" cy="35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F0ED4F-9EFC-9843-A0C9-7E2D1DAF5F03}"/>
              </a:ext>
            </a:extLst>
          </p:cNvPr>
          <p:cNvCxnSpPr>
            <a:cxnSpLocks/>
          </p:cNvCxnSpPr>
          <p:nvPr/>
        </p:nvCxnSpPr>
        <p:spPr>
          <a:xfrm flipV="1">
            <a:off x="8268182" y="2375187"/>
            <a:ext cx="69197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C7D411-DE96-F343-A25E-CAD59F8B05CC}"/>
              </a:ext>
            </a:extLst>
          </p:cNvPr>
          <p:cNvSpPr txBox="1"/>
          <p:nvPr/>
        </p:nvSpPr>
        <p:spPr>
          <a:xfrm>
            <a:off x="6996025" y="2905457"/>
            <a:ext cx="169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Component-based Program Synthesis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484CF7-94AF-E74C-8262-B83B1E0FD53A}"/>
              </a:ext>
            </a:extLst>
          </p:cNvPr>
          <p:cNvSpPr txBox="1"/>
          <p:nvPr/>
        </p:nvSpPr>
        <p:spPr>
          <a:xfrm>
            <a:off x="7844281" y="992381"/>
            <a:ext cx="169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Incomplete Program Specification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7F2DAB-7785-4040-AC1C-FD0E2AA8683D}"/>
              </a:ext>
            </a:extLst>
          </p:cNvPr>
          <p:cNvSpPr txBox="1"/>
          <p:nvPr/>
        </p:nvSpPr>
        <p:spPr>
          <a:xfrm>
            <a:off x="8746787" y="3020892"/>
            <a:ext cx="169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Synthesized Program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573275-B76A-9649-8A06-712651CADC44}"/>
              </a:ext>
            </a:extLst>
          </p:cNvPr>
          <p:cNvGrpSpPr/>
          <p:nvPr/>
        </p:nvGrpSpPr>
        <p:grpSpPr>
          <a:xfrm>
            <a:off x="9099911" y="2020779"/>
            <a:ext cx="881766" cy="858709"/>
            <a:chOff x="7066796" y="4818533"/>
            <a:chExt cx="881766" cy="85870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C83544B-2E5B-FA4A-A9A0-C6CC16553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6796" y="4818533"/>
              <a:ext cx="773266" cy="776051"/>
            </a:xfrm>
            <a:prstGeom prst="rect">
              <a:avLst/>
            </a:prstGeom>
            <a:ln w="6350" cap="sq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1B3DDB-7C4F-FC48-9D24-690655ED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1046" y="4855604"/>
              <a:ext cx="773266" cy="776051"/>
            </a:xfrm>
            <a:prstGeom prst="rect">
              <a:avLst/>
            </a:prstGeom>
            <a:ln w="6350" cap="sq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837CD7A-4FBF-9B43-BCA9-FC58AF1F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5296" y="4901191"/>
              <a:ext cx="773266" cy="776051"/>
            </a:xfrm>
            <a:prstGeom prst="rect">
              <a:avLst/>
            </a:prstGeom>
            <a:ln w="6350" cap="sq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3" name="Bent Arrow 52">
            <a:extLst>
              <a:ext uri="{FF2B5EF4-FFF2-40B4-BE49-F238E27FC236}">
                <a16:creationId xmlns:a16="http://schemas.microsoft.com/office/drawing/2014/main" id="{79EB82F1-B09E-C242-949D-8B294DA38C3B}"/>
              </a:ext>
            </a:extLst>
          </p:cNvPr>
          <p:cNvSpPr/>
          <p:nvPr/>
        </p:nvSpPr>
        <p:spPr>
          <a:xfrm rot="5400000" flipH="1">
            <a:off x="2655907" y="2260152"/>
            <a:ext cx="587024" cy="1877633"/>
          </a:xfrm>
          <a:prstGeom prst="bentArrow">
            <a:avLst>
              <a:gd name="adj1" fmla="val 1026"/>
              <a:gd name="adj2" fmla="val 5122"/>
              <a:gd name="adj3" fmla="val 11239"/>
              <a:gd name="adj4" fmla="val 13169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E1EB4DC3-7B98-B848-9473-4951E6D6A160}"/>
              </a:ext>
            </a:extLst>
          </p:cNvPr>
          <p:cNvSpPr/>
          <p:nvPr/>
        </p:nvSpPr>
        <p:spPr>
          <a:xfrm rot="5400000">
            <a:off x="2647690" y="618135"/>
            <a:ext cx="587026" cy="1877633"/>
          </a:xfrm>
          <a:prstGeom prst="bentArrow">
            <a:avLst>
              <a:gd name="adj1" fmla="val 1026"/>
              <a:gd name="adj2" fmla="val 5122"/>
              <a:gd name="adj3" fmla="val 11239"/>
              <a:gd name="adj4" fmla="val 13169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6298C2-80C0-3D4D-B62C-100CCA89B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7500" y="1694790"/>
            <a:ext cx="885979" cy="12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6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21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Shokri (RIT Student)</dc:creator>
  <cp:lastModifiedBy>Ali Shokri (RIT Student)</cp:lastModifiedBy>
  <cp:revision>9</cp:revision>
  <dcterms:created xsi:type="dcterms:W3CDTF">2020-12-30T03:34:48Z</dcterms:created>
  <dcterms:modified xsi:type="dcterms:W3CDTF">2020-12-30T17:04:53Z</dcterms:modified>
</cp:coreProperties>
</file>